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8B67D9-663E-43D7-A34F-AB5DF95A84F6}" type="datetimeFigureOut">
              <a:rPr lang="es-ES" smtClean="0"/>
              <a:t>18/02/2017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67D9-663E-43D7-A34F-AB5DF95A84F6}" type="datetimeFigureOut">
              <a:rPr lang="es-ES" smtClean="0"/>
              <a:t>18/02/2017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67D9-663E-43D7-A34F-AB5DF95A84F6}" type="datetimeFigureOut">
              <a:rPr lang="es-ES" smtClean="0"/>
              <a:t>18/02/2017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8B67D9-663E-43D7-A34F-AB5DF95A84F6}" type="datetimeFigureOut">
              <a:rPr lang="es-ES" smtClean="0"/>
              <a:t>18/02/2017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8B67D9-663E-43D7-A34F-AB5DF95A84F6}" type="datetimeFigureOut">
              <a:rPr lang="es-ES" smtClean="0"/>
              <a:t>18/02/2017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67D9-663E-43D7-A34F-AB5DF95A84F6}" type="datetimeFigureOut">
              <a:rPr lang="es-ES" smtClean="0"/>
              <a:t>18/02/2017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67D9-663E-43D7-A34F-AB5DF95A84F6}" type="datetimeFigureOut">
              <a:rPr lang="es-ES" smtClean="0"/>
              <a:t>18/02/2017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8B67D9-663E-43D7-A34F-AB5DF95A84F6}" type="datetimeFigureOut">
              <a:rPr lang="es-ES" smtClean="0"/>
              <a:t>18/02/2017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67D9-663E-43D7-A34F-AB5DF95A84F6}" type="datetimeFigureOut">
              <a:rPr lang="es-ES" smtClean="0"/>
              <a:t>18/02/2017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8B67D9-663E-43D7-A34F-AB5DF95A84F6}" type="datetimeFigureOut">
              <a:rPr lang="es-ES" smtClean="0"/>
              <a:t>18/02/2017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8B67D9-663E-43D7-A34F-AB5DF95A84F6}" type="datetimeFigureOut">
              <a:rPr lang="es-ES" smtClean="0"/>
              <a:t>18/02/2017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8B67D9-663E-43D7-A34F-AB5DF95A84F6}" type="datetimeFigureOut">
              <a:rPr lang="es-ES" smtClean="0"/>
              <a:t>18/02/2017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-etc.com/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080119"/>
          </a:xfrm>
        </p:spPr>
        <p:txBody>
          <a:bodyPr/>
          <a:lstStyle/>
          <a:p>
            <a:r>
              <a:rPr lang="es-ES" dirty="0" smtClean="0"/>
              <a:t>Tacos criminales – ¡PROHIBIR!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400800" cy="1752600"/>
          </a:xfrm>
        </p:spPr>
        <p:txBody>
          <a:bodyPr/>
          <a:lstStyle/>
          <a:p>
            <a:r>
              <a:rPr lang="es-ES" dirty="0" smtClean="0"/>
              <a:t>de Michael Palomino – medicina natural – Lima 2017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6570138" cy="148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92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explode.wav"/>
          </p:stSnd>
        </p:sndAc>
      </p:transition>
    </mc:Choice>
    <mc:Fallback>
      <p:transition spd="slow">
        <p:split orient="vert"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Mujeres matan con tacos altos (!)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3657600" cy="4475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Además tacos altos con tacones pequeños provocan un orgullo incontrolable así las mujeres pierden parcialmente cada sentimiento social y matan animales y atacan gente con los tacos. </a:t>
            </a:r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194795" cy="326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66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Tacos altos provocan lordosis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700808"/>
            <a:ext cx="4402832" cy="4547592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Con tacos altos la postura se deforma con una lordosis en la espalda lo que puede doler bastante. 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2884537" cy="382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14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Tacos altos y los daños: tendón de </a:t>
            </a:r>
            <a:r>
              <a:rPr lang="es-ES" b="1" dirty="0" err="1" smtClean="0"/>
              <a:t>Aquíles</a:t>
            </a:r>
            <a:r>
              <a:rPr lang="es-ES" b="1" dirty="0" smtClean="0"/>
              <a:t>, pantorrilla, rodillas, espalda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3970784" cy="4763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Las rodillas son siempre dobladas y el talón no se pone más en un ángulo recto en el suelo. Eso tiene consecuencias: </a:t>
            </a:r>
          </a:p>
          <a:p>
            <a:pPr marL="0" indent="0">
              <a:buNone/>
            </a:pPr>
            <a:r>
              <a:rPr lang="de-DE" dirty="0" smtClean="0"/>
              <a:t>-- El tendón de Aquíles sale más corta.</a:t>
            </a:r>
          </a:p>
          <a:p>
            <a:pPr marL="0" indent="0">
              <a:buNone/>
            </a:pPr>
            <a:r>
              <a:rPr lang="de-DE" dirty="0" smtClean="0"/>
              <a:t>-- El tendón de Aquíles no relaja más.</a:t>
            </a:r>
          </a:p>
          <a:p>
            <a:pPr marL="0" indent="0">
              <a:buNone/>
            </a:pPr>
            <a:r>
              <a:rPr lang="de-DE" dirty="0" smtClean="0"/>
              <a:t>-- También  el músculo sural  de la pantorrilla no relaja más.</a:t>
            </a:r>
          </a:p>
          <a:p>
            <a:pPr marL="0" indent="0">
              <a:buNone/>
            </a:pPr>
            <a:r>
              <a:rPr lang="de-DE" dirty="0" smtClean="0"/>
              <a:t>-- las rodillas son siempre muy cargadas, hasta 26% más presión.</a:t>
            </a:r>
            <a:br>
              <a:rPr lang="de-DE" dirty="0" smtClean="0"/>
            </a:br>
            <a:r>
              <a:rPr lang="de-DE" dirty="0" smtClean="0"/>
              <a:t>-- Y la espalda se deforma con una lordosis que provoca dolores eternos.</a:t>
            </a:r>
            <a:endParaRPr lang="es-E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340768"/>
            <a:ext cx="4370437" cy="516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46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Tacos altos: pies deformados, inflamaciones de nervios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412776"/>
            <a:ext cx="4546848" cy="4835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En casos extremos cuando la gerencia de una empresa obliga mujeres a tacos altos 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(empresas aerolíneas, o bancos etc. con jefes locos que no saben lo que es un taco alto pero lo obligan)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así salen dedos completamente deformados – y salen también inflamaciones de nervios en el pie con dolores crónicos.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0071" y="1772816"/>
            <a:ext cx="2809503" cy="4475584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808312" cy="244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dirty="0" smtClean="0"/>
              <a:t>Daños por tacos altos: dedos se crucen – operaciones sin garantía</a:t>
            </a:r>
            <a:endParaRPr lang="es-ES" sz="36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7544" y="1701924"/>
            <a:ext cx="3657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Aun pueden salir dedos que de crucen…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Y las operaciones son posibles pero son complicadas y NO es dicho que los pies se normalizan…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340767"/>
            <a:ext cx="2088233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19" y="3573016"/>
            <a:ext cx="2357225" cy="296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14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Tacos altos: </a:t>
            </a:r>
            <a:r>
              <a:rPr lang="es-ES" b="1" dirty="0" err="1" smtClean="0"/>
              <a:t>Hallux</a:t>
            </a:r>
            <a:r>
              <a:rPr lang="es-ES" b="1" dirty="0" smtClean="0"/>
              <a:t> </a:t>
            </a:r>
            <a:r>
              <a:rPr lang="es-ES" b="1" dirty="0" err="1" smtClean="0"/>
              <a:t>valgus</a:t>
            </a:r>
            <a:r>
              <a:rPr lang="es-ES" b="1" dirty="0" smtClean="0"/>
              <a:t> y el talón </a:t>
            </a:r>
            <a:r>
              <a:rPr lang="es-ES" b="1" dirty="0" err="1" smtClean="0"/>
              <a:t>Haglund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628800"/>
            <a:ext cx="4186808" cy="46196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Deformaciones tradicionales con tacos altos de más de 5cm son un </a:t>
            </a:r>
            <a:r>
              <a:rPr lang="es-ES" dirty="0" err="1" smtClean="0"/>
              <a:t>Hallux</a:t>
            </a:r>
            <a:r>
              <a:rPr lang="es-ES" dirty="0" smtClean="0"/>
              <a:t> </a:t>
            </a:r>
            <a:r>
              <a:rPr lang="es-ES" dirty="0" err="1" smtClean="0"/>
              <a:t>valgus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y un talón </a:t>
            </a:r>
            <a:r>
              <a:rPr lang="es-ES" dirty="0" err="1" smtClean="0"/>
              <a:t>Haglund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48" y="1628800"/>
            <a:ext cx="12858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0" y="3465066"/>
            <a:ext cx="3744416" cy="309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11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400" b="1" dirty="0" smtClean="0"/>
              <a:t>Tacos altos afectan la circulación en general</a:t>
            </a:r>
            <a:endParaRPr lang="es-ES" sz="34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412776"/>
            <a:ext cx="4330824" cy="4835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Tacos altos afectan también arterias y venas y toda la circulación (sangre, linfa etc.) en todo el cuerpo provocando aun menos sangre y oxígeno en el cerebro y por eso las mujeres salen más tontas por menos oxígeno en el cerebro también.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Así </a:t>
            </a:r>
            <a:r>
              <a:rPr lang="es-ES" dirty="0" err="1" smtClean="0"/>
              <a:t>tb</a:t>
            </a:r>
            <a:r>
              <a:rPr lang="es-ES" dirty="0" smtClean="0"/>
              <a:t>. pueden salir dolores crónicos de cabeza. 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798937" cy="378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97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La «moda» de hombres con tacos altos destruye las mujeres (!)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51521" y="1628800"/>
            <a:ext cx="4570966" cy="4619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Hecho es que la «moda» con tacos altos que es producida por los hombres DESTRUYE LAS MUJERES (!) –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y las mujeres hasta hoy se DEJAN DESTRUYR - no se dan cuenta que deberían prohibir cada taco de más de 5cm de diferencia de altura.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Los ministerios de salud duermen todavía (!).</a:t>
            </a: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61" y="1700808"/>
            <a:ext cx="3592852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91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/>
          <a:lstStyle/>
          <a:p>
            <a:r>
              <a:rPr lang="es-ES" b="1" dirty="0" smtClean="0"/>
              <a:t>PROHIBIR TACOS ALTOS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179512" y="937692"/>
            <a:ext cx="8435280" cy="5616624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Por todo eso se sabe ahora:  Tacos altos deberían ser PROHIBIDOS.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Los Ministerios de Salud NO DEBEN DORMIR MÁS pero protegen las mujeres de la moda mala de los hombres: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Prohibir los tacos altos en TODO EL MUNDO. Tacos de 5cm son el máximo que es aceptable.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Michael Palomino – medicina natural – Lima 2017</a:t>
            </a:r>
          </a:p>
          <a:p>
            <a:pPr marL="0" indent="0">
              <a:buNone/>
            </a:pPr>
            <a:r>
              <a:rPr lang="es-ES" dirty="0" smtClean="0">
                <a:hlinkClick r:id="rId3"/>
              </a:rPr>
              <a:t>www.med-etc.com</a:t>
            </a:r>
            <a:r>
              <a:rPr lang="es-ES" dirty="0" smtClean="0"/>
              <a:t> – Facebook: Michael Palomino Ale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06" y="1628800"/>
            <a:ext cx="52387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38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Tacos dañan a partir de 5cm de diferencia de altura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51520" y="1484784"/>
            <a:ext cx="4680520" cy="3951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 smtClean="0"/>
              <a:t>A </a:t>
            </a:r>
            <a:r>
              <a:rPr lang="es-ES" sz="3200" dirty="0"/>
              <a:t>partir de 5cm de diferencia de altura </a:t>
            </a:r>
            <a:r>
              <a:rPr lang="es-ES" sz="3200" dirty="0" smtClean="0"/>
              <a:t>tacos dañan </a:t>
            </a:r>
            <a:r>
              <a:rPr lang="es-ES" sz="3200" dirty="0"/>
              <a:t>a los pies, </a:t>
            </a:r>
            <a:r>
              <a:rPr lang="es-ES" sz="3200" dirty="0" smtClean="0"/>
              <a:t>a los tendones</a:t>
            </a:r>
            <a:r>
              <a:rPr lang="es-ES" sz="3200" dirty="0"/>
              <a:t>, huesos, </a:t>
            </a:r>
            <a:r>
              <a:rPr lang="es-ES" sz="3200" dirty="0" smtClean="0"/>
              <a:t>articula-</a:t>
            </a:r>
            <a:r>
              <a:rPr lang="es-ES" sz="3200" dirty="0" err="1" smtClean="0"/>
              <a:t>ciones</a:t>
            </a:r>
            <a:r>
              <a:rPr lang="es-ES" sz="3200" dirty="0" smtClean="0"/>
              <a:t>, a los nervios, a los discos </a:t>
            </a:r>
            <a:r>
              <a:rPr lang="es-ES" sz="3200" dirty="0"/>
              <a:t>de la </a:t>
            </a:r>
            <a:r>
              <a:rPr lang="es-ES" sz="3200" dirty="0" smtClean="0"/>
              <a:t>columna y a la circulación en general.</a:t>
            </a:r>
            <a:endParaRPr lang="es-ES" sz="3200" dirty="0"/>
          </a:p>
        </p:txBody>
      </p:sp>
      <p:sp>
        <p:nvSpPr>
          <p:cNvPr id="8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395536" y="5013176"/>
            <a:ext cx="8208912" cy="158417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Esas verdades son escondidos en la tienda de zapatos y una hoja de instrucciones con advertencias falta.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59" y="1700808"/>
            <a:ext cx="3289151" cy="27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98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La deformación de los pies por tacos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556792"/>
            <a:ext cx="3657600" cy="4691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 smtClean="0"/>
              <a:t>Con un taco de 5 a 12 cm de diferencia de altura todo el peso corporal está en el juanete. Durante los años sigue una deformación de los pies.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01828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09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563662"/>
          </a:xfrm>
        </p:spPr>
        <p:txBody>
          <a:bodyPr>
            <a:normAutofit/>
          </a:bodyPr>
          <a:lstStyle/>
          <a:p>
            <a:r>
              <a:rPr lang="es-ES" b="1" dirty="0" smtClean="0"/>
              <a:t>Mujeres no pueden correr más – y la postura mala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980728"/>
            <a:ext cx="3657600" cy="5267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 smtClean="0"/>
              <a:t>Con esos pies deformados en situaciones de emergencia las mujeres no pueden correr más. </a:t>
            </a:r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r>
              <a:rPr lang="de-DE" dirty="0" smtClean="0"/>
              <a:t>Además la postura se malogra porque el equilibrio corporal con tacos altos es otro. </a:t>
            </a:r>
            <a:br>
              <a:rPr lang="de-DE" dirty="0" smtClean="0"/>
            </a:b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90428"/>
            <a:ext cx="3787130" cy="511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16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9165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Dedos sobrecargados por tacos altos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980728"/>
            <a:ext cx="3657600" cy="5267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 smtClean="0"/>
              <a:t>Por los tacos altos los dedos de los pies resbalan por atrás y la parte delantera es siempre sobrecargada de peso así la parte delantera del pie se deforma en una punta. </a:t>
            </a:r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r>
              <a:rPr lang="de-DE" dirty="0" smtClean="0"/>
              <a:t>Altura de 2,5cm: peso +22% Altura de 5cm: peso +57% </a:t>
            </a:r>
          </a:p>
          <a:p>
            <a:pPr marL="0" indent="0" algn="just">
              <a:buNone/>
            </a:pPr>
            <a:r>
              <a:rPr lang="de-DE" dirty="0" smtClean="0"/>
              <a:t>Altura de 7,5cm: peso +75%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33804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02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Bailar con tacos altos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556792"/>
            <a:ext cx="4906888" cy="4691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Cuando aun bailan con tacos altos (Flamenco loco) así también dañan los pisos.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Así las bailarinas de deforman todo el cuerpo y la columna y con 40 se terminan en la cama eterna del hospital consiguiendo trabajo al cirujano...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La propaganda habla de „beneficios del flamenco en tu salud“ (!!!)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59"/>
            <a:ext cx="3357736" cy="388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31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Lesiones graves por tacos altos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556792"/>
            <a:ext cx="4114800" cy="4691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Tacos altos provocan también lesiones corporales graves con caídas con </a:t>
            </a:r>
          </a:p>
          <a:p>
            <a:pPr marL="0" indent="0">
              <a:buNone/>
            </a:pPr>
            <a:r>
              <a:rPr lang="es-ES" dirty="0" smtClean="0"/>
              <a:t>-- ligamentos torcidos, </a:t>
            </a:r>
          </a:p>
          <a:p>
            <a:pPr marL="0" indent="0">
              <a:buNone/>
            </a:pPr>
            <a:r>
              <a:rPr lang="es-ES" dirty="0" smtClean="0"/>
              <a:t>-- ligamentos tirados, </a:t>
            </a:r>
          </a:p>
          <a:p>
            <a:pPr marL="0" indent="0">
              <a:buNone/>
            </a:pPr>
            <a:r>
              <a:rPr lang="es-ES" dirty="0" smtClean="0"/>
              <a:t>-- rotura de ligamentos</a:t>
            </a:r>
            <a:endParaRPr lang="es-ES" dirty="0"/>
          </a:p>
          <a:p>
            <a:pPr marL="0" indent="0">
              <a:buNone/>
            </a:pPr>
            <a:r>
              <a:rPr lang="de-DE" dirty="0" smtClean="0"/>
              <a:t>-- rupturas de huesos y tobillos.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581108" cy="270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6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Bulla y peligro por tacos – a Ladrones y choros les gusta de robar mujeres con tacos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51520" y="1504490"/>
            <a:ext cx="3657600" cy="3886200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Además tacos provocan una bulla especial en la pista clac-clac-clac, y: </a:t>
            </a:r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los ladrones y los choros saben que mujeres con tacos no pueden correr y les gusta a robarles. 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3"/>
            <a:ext cx="4628753" cy="390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80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Tacos altos provocan discapacidades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3657600" cy="4763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Además con tacos altos</a:t>
            </a:r>
          </a:p>
          <a:p>
            <a:pPr marL="0" indent="0" algn="just">
              <a:buNone/>
            </a:pPr>
            <a:r>
              <a:rPr lang="es-ES" dirty="0" smtClean="0"/>
              <a:t>-- no se puede caminar en la nieve</a:t>
            </a:r>
          </a:p>
          <a:p>
            <a:pPr marL="0" indent="0" algn="just">
              <a:buNone/>
            </a:pPr>
            <a:r>
              <a:rPr lang="es-ES" dirty="0" smtClean="0"/>
              <a:t>-- ni se puede caminar bien en calles históricas</a:t>
            </a:r>
          </a:p>
          <a:p>
            <a:pPr marL="0" indent="0" algn="just">
              <a:buNone/>
            </a:pPr>
            <a:r>
              <a:rPr lang="es-ES" dirty="0" smtClean="0"/>
              <a:t>-- ni se puede pasar rejas</a:t>
            </a:r>
          </a:p>
          <a:p>
            <a:pPr marL="0" indent="0" algn="just">
              <a:buNone/>
            </a:pPr>
            <a:r>
              <a:rPr lang="es-ES" dirty="0" smtClean="0"/>
              <a:t>-- y cuando la mujer es solo un poco borracha siguen accidentes gravísimas. </a:t>
            </a:r>
            <a:endParaRPr lang="es-E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53" y="3541200"/>
            <a:ext cx="3059864" cy="24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1842"/>
            <a:ext cx="24574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0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</TotalTime>
  <Words>882</Words>
  <Application>Microsoft Office PowerPoint</Application>
  <PresentationFormat>Presentación en pantalla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Mirador</vt:lpstr>
      <vt:lpstr>Tacos criminales – ¡PROHIBIR!</vt:lpstr>
      <vt:lpstr>Tacos dañan a partir de 5cm de diferencia de altura</vt:lpstr>
      <vt:lpstr>La deformación de los pies por tacos</vt:lpstr>
      <vt:lpstr>Mujeres no pueden correr más – y la postura mala</vt:lpstr>
      <vt:lpstr>Dedos sobrecargados por tacos altos</vt:lpstr>
      <vt:lpstr>Bailar con tacos altos</vt:lpstr>
      <vt:lpstr>Lesiones graves por tacos altos</vt:lpstr>
      <vt:lpstr>Bulla y peligro por tacos – a Ladrones y choros les gusta de robar mujeres con tacos</vt:lpstr>
      <vt:lpstr>Tacos altos provocan discapacidades</vt:lpstr>
      <vt:lpstr>Mujeres matan con tacos altos (!)</vt:lpstr>
      <vt:lpstr>Tacos altos provocan lordosis</vt:lpstr>
      <vt:lpstr>Tacos altos y los daños: tendón de Aquíles, pantorrilla, rodillas, espalda</vt:lpstr>
      <vt:lpstr>Tacos altos: pies deformados, inflamaciones de nervios</vt:lpstr>
      <vt:lpstr>Daños por tacos altos: dedos se crucen – operaciones sin garantía</vt:lpstr>
      <vt:lpstr>Tacos altos: Hallux valgus y el talón Haglund</vt:lpstr>
      <vt:lpstr>Tacos altos afectan la circulación en general</vt:lpstr>
      <vt:lpstr>La «moda» de hombres con tacos altos destruye las mujeres (!)</vt:lpstr>
      <vt:lpstr>PROHIBIR TACOS ALTOS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Michael</dc:creator>
  <cp:lastModifiedBy>Michael</cp:lastModifiedBy>
  <cp:revision>22</cp:revision>
  <dcterms:created xsi:type="dcterms:W3CDTF">2017-02-10T02:10:20Z</dcterms:created>
  <dcterms:modified xsi:type="dcterms:W3CDTF">2017-02-18T16:58:05Z</dcterms:modified>
</cp:coreProperties>
</file>